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318" r:id="rId2"/>
    <p:sldId id="11592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357092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4722766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44112115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93534885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1419311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6464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13149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="http://schemas.openxmlformats.org/officeDocument/2006/math" xmlns:a14="http://schemas.microsoft.com/office/drawing/2010/main" xmlns:ma14="http://schemas.microsoft.com/office/mac/drawingml/2011/main" xmlns="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02134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2019300" y="2059719"/>
            <a:ext cx="8153400" cy="303159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يظهر معرفة ومهارة في التصميم والخياطة والنسيج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endParaRPr kumimoji="0" lang="ar-AE" alt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1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800593" y="607516"/>
            <a:ext cx="1061508" cy="461665"/>
          </a:xfrm>
          <a:prstGeom prst="rect">
            <a:avLst/>
          </a:prstGeom>
          <a:solidFill>
            <a:srgbClr val="CBB06D"/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ar-AE" sz="2400" b="0" cap="none" spc="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Sakkal Majalla" panose="02000000000000000000" pitchFamily="2" charset="-78"/>
                <a:cs typeface="Sakkal Majalla" panose="02000000000000000000" pitchFamily="2" charset="-78"/>
              </a:rPr>
              <a:t>الدرس 19</a:t>
            </a:r>
            <a:endParaRPr lang="en-US" sz="240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graphicFrame>
        <p:nvGraphicFramePr>
          <p:cNvPr id="2" name="Table 5">
            <a:extLst>
              <a:ext uri="{FF2B5EF4-FFF2-40B4-BE49-F238E27FC236}">
                <a16:creationId xmlns:a16="http://schemas.microsoft.com/office/drawing/2014/main" id="{27B2574E-3984-E221-B9D8-CAAD082488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1085226"/>
              </p:ext>
            </p:extLst>
          </p:nvPr>
        </p:nvGraphicFramePr>
        <p:xfrm>
          <a:off x="544286" y="1250311"/>
          <a:ext cx="11255828" cy="8883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3251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1959429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0168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497633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يحدد نوع وقياس القماش الذي سيستخدمه في خياطة التصميم الذي تم تحديده  مسبقا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يصمم ويخيط أزياء مختلفة ومتنوعة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AE" b="1" dirty="0"/>
                        <a:t>يستخدم  نوع القياس للقماش في خياطة التصميم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يظهر معرفة ومهارة في التصميم والخياطة </a:t>
                      </a:r>
                      <a:r>
                        <a:rPr lang="ar-SA" sz="12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والنسيج</a:t>
                      </a:r>
                      <a:endParaRPr lang="en-GB" sz="12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مربع نص 7">
            <a:extLst>
              <a:ext uri="{FF2B5EF4-FFF2-40B4-BE49-F238E27FC236}">
                <a16:creationId xmlns:a16="http://schemas.microsoft.com/office/drawing/2014/main" id="{C3A10D2F-D730-8D65-8C02-B92784CD97B0}"/>
              </a:ext>
            </a:extLst>
          </p:cNvPr>
          <p:cNvSpPr txBox="1"/>
          <p:nvPr/>
        </p:nvSpPr>
        <p:spPr>
          <a:xfrm>
            <a:off x="1491343" y="2590800"/>
            <a:ext cx="8309250" cy="46166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ar-SA" sz="2400" b="1" dirty="0">
                <a:solidFill>
                  <a:srgbClr val="000000"/>
                </a:solidFill>
                <a:latin typeface="+mj-lt"/>
                <a:ea typeface="+mj-ea"/>
                <a:cs typeface="+mj-cs"/>
                <a:sym typeface="Calibri"/>
              </a:rPr>
              <a:t>ضع علامة (صح ) امام صورة قماش الحرير </a:t>
            </a:r>
            <a:endParaRPr kumimoji="0" lang="ar-AE" sz="2400" b="1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28" name="مربع نص 27">
            <a:extLst>
              <a:ext uri="{FF2B5EF4-FFF2-40B4-BE49-F238E27FC236}">
                <a16:creationId xmlns:a16="http://schemas.microsoft.com/office/drawing/2014/main" id="{108F95D6-6E86-002E-A360-2701565A98C3}"/>
              </a:ext>
            </a:extLst>
          </p:cNvPr>
          <p:cNvSpPr txBox="1"/>
          <p:nvPr/>
        </p:nvSpPr>
        <p:spPr>
          <a:xfrm>
            <a:off x="3406587" y="4803197"/>
            <a:ext cx="1464817" cy="832615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30" name="مستطيل 29">
            <a:extLst>
              <a:ext uri="{FF2B5EF4-FFF2-40B4-BE49-F238E27FC236}">
                <a16:creationId xmlns:a16="http://schemas.microsoft.com/office/drawing/2014/main" id="{C03B5F93-5961-265B-D7EB-110DEB44C827}"/>
              </a:ext>
            </a:extLst>
          </p:cNvPr>
          <p:cNvSpPr/>
          <p:nvPr/>
        </p:nvSpPr>
        <p:spPr>
          <a:xfrm>
            <a:off x="7320598" y="4507264"/>
            <a:ext cx="1435673" cy="1073357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ar-AE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pic>
        <p:nvPicPr>
          <p:cNvPr id="37" name="صورة 36">
            <a:extLst>
              <a:ext uri="{FF2B5EF4-FFF2-40B4-BE49-F238E27FC236}">
                <a16:creationId xmlns:a16="http://schemas.microsoft.com/office/drawing/2014/main" id="{53354218-3DFA-CDAA-A69F-B7596E00C1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924" y="3831770"/>
            <a:ext cx="2524125" cy="2359853"/>
          </a:xfrm>
          <a:prstGeom prst="rect">
            <a:avLst/>
          </a:prstGeom>
        </p:spPr>
      </p:pic>
      <p:pic>
        <p:nvPicPr>
          <p:cNvPr id="38" name="صورة 37">
            <a:extLst>
              <a:ext uri="{FF2B5EF4-FFF2-40B4-BE49-F238E27FC236}">
                <a16:creationId xmlns:a16="http://schemas.microsoft.com/office/drawing/2014/main" id="{5896BD8D-C565-E596-4471-5BF6BC14A96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61324" y="3934188"/>
            <a:ext cx="2524125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859508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1510</TotalTime>
  <Words>60</Words>
  <Application>Microsoft Office PowerPoint</Application>
  <PresentationFormat>Widescreen</PresentationFormat>
  <Paragraphs>15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SUAAD KHALFAN AMER SAEED AL AMERI</dc:creator>
  <cp:lastModifiedBy>SUAAD KHALFAN AMER SAEED AL AMERI</cp:lastModifiedBy>
  <cp:revision>22</cp:revision>
  <dcterms:created xsi:type="dcterms:W3CDTF">2024-07-04T06:51:15Z</dcterms:created>
  <dcterms:modified xsi:type="dcterms:W3CDTF">2024-07-20T16:02:46Z</dcterms:modified>
</cp:coreProperties>
</file>